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4"/>
  </p:notes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  <p:sldId id="280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6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</a:t>
            </a:r>
            <a:r>
              <a:rPr lang="cs-CZ" sz="2400" dirty="0" smtClean="0">
                <a:latin typeface="+mn-lt"/>
              </a:rPr>
              <a:t>(rozšíření žadatele o novou činnost školy)</a:t>
            </a:r>
          </a:p>
          <a:p>
            <a:r>
              <a:rPr lang="cs-CZ" sz="2400" dirty="0" smtClean="0">
                <a:latin typeface="+mn-lt"/>
              </a:rPr>
              <a:t>- podrobně viz bod 4.1 výzvy Oprávnění žadatelé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</a:t>
            </a:r>
            <a:r>
              <a:rPr lang="cs-CZ" sz="2400" dirty="0" smtClean="0">
                <a:latin typeface="+mn-lt"/>
              </a:rPr>
              <a:t>projektů </a:t>
            </a:r>
            <a:r>
              <a:rPr lang="cs-CZ" sz="2400" dirty="0">
                <a:latin typeface="+mn-lt"/>
              </a:rPr>
              <a:t>v II. vlně šablon a III. vlně šablon, pokud škola požádá o prodloužení aktivit u projektu II. vlny šablon z důvodu dočasného uzavření škol, tj. datum začátku realizace nemusí navazovat na konec realizace předchozího prodlouženého </a:t>
            </a:r>
            <a:r>
              <a:rPr lang="cs-CZ" sz="2400" dirty="0" smtClean="0">
                <a:latin typeface="+mn-lt"/>
              </a:rPr>
              <a:t>projektu (nesmí však být stanoven dříve než je ukončení neprodlouženého projektu).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výstupového indikátoru,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(pedagogové školy příjemce + </a:t>
            </a:r>
            <a:r>
              <a:rPr lang="cs-CZ" sz="1900" i="1" dirty="0" err="1">
                <a:latin typeface="+mn-lt"/>
              </a:rPr>
              <a:t>ped</a:t>
            </a:r>
            <a:r>
              <a:rPr lang="cs-CZ" sz="1900" i="1" dirty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latin typeface="+mn-lt"/>
              </a:rPr>
              <a:t>5</a:t>
            </a:r>
            <a:r>
              <a:rPr lang="cs-CZ" b="1" dirty="0" smtClean="0">
                <a:latin typeface="+mn-lt"/>
              </a:rPr>
              <a:t>00 </a:t>
            </a:r>
            <a:r>
              <a:rPr lang="cs-CZ" b="1" dirty="0">
                <a:latin typeface="+mn-lt"/>
              </a:rPr>
              <a:t>000 Kč bez DPH </a:t>
            </a:r>
            <a:r>
              <a:rPr lang="cs-CZ" dirty="0" smtClean="0">
                <a:latin typeface="+mn-lt"/>
              </a:rPr>
              <a:t>(výše stanovena Metodickým dopisem č. 2 k </a:t>
            </a:r>
            <a:r>
              <a:rPr lang="cs-CZ" dirty="0" err="1" smtClean="0">
                <a:latin typeface="+mn-lt"/>
              </a:rPr>
              <a:t>PpŽP</a:t>
            </a:r>
            <a:r>
              <a:rPr lang="cs-CZ" dirty="0" smtClean="0">
                <a:latin typeface="+mn-lt"/>
              </a:rPr>
              <a:t> ZP)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>
                <a:latin typeface="+mn-lt"/>
              </a:rPr>
              <a:t>Výzva č. 02_20_081:  pro oprávněné žadatele v VRR (Praha)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Kontakty – podpora žadatelům/příjemcům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Konzultační linka pro šablony: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každý pracovní den od 9 do 15 hodin (v době nouzového stavu dle informace na webu OP VVV)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tel. +420 </a:t>
            </a:r>
            <a:r>
              <a:rPr lang="cs-CZ" sz="2400" b="1" dirty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e-mail: </a:t>
            </a:r>
            <a:r>
              <a:rPr lang="cs-CZ" sz="2400" b="1" dirty="0">
                <a:latin typeface="+mn-lt"/>
              </a:rPr>
              <a:t>dotazyZP@msmt.cz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Konzultace pro MAS:</a:t>
            </a:r>
          </a:p>
          <a:p>
            <a:r>
              <a:rPr lang="cs-CZ" sz="2400" dirty="0">
                <a:latin typeface="+mn-lt"/>
                <a:hlinkClick r:id="rId2"/>
              </a:rPr>
              <a:t>sablonymas@msmt.cz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latin typeface="+mn-lt"/>
              </a:rPr>
              <a:t>Výzva 80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škola)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Výzva 81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více rozvinutý region (kraj, ve kterém je škola)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0104a4cd-1400-468e-be1b-c7aad71d7d5a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5781</Words>
  <Application>Microsoft Office PowerPoint</Application>
  <PresentationFormat>Předvádění na obrazovce (4:3)</PresentationFormat>
  <Paragraphs>651</Paragraphs>
  <Slides>68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Krbcová Tereza</cp:lastModifiedBy>
  <cp:revision>433</cp:revision>
  <dcterms:created xsi:type="dcterms:W3CDTF">2015-09-11T08:58:50Z</dcterms:created>
  <dcterms:modified xsi:type="dcterms:W3CDTF">2020-04-08T07:30:22Z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