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33"/>
  </p:notesMasterIdLst>
  <p:sldIdLst>
    <p:sldId id="256" r:id="rId7"/>
    <p:sldId id="269" r:id="rId8"/>
    <p:sldId id="270" r:id="rId9"/>
    <p:sldId id="271" r:id="rId10"/>
    <p:sldId id="272" r:id="rId11"/>
    <p:sldId id="273" r:id="rId12"/>
    <p:sldId id="268" r:id="rId13"/>
    <p:sldId id="295" r:id="rId14"/>
    <p:sldId id="296" r:id="rId15"/>
    <p:sldId id="290" r:id="rId16"/>
    <p:sldId id="291" r:id="rId17"/>
    <p:sldId id="275" r:id="rId18"/>
    <p:sldId id="276" r:id="rId19"/>
    <p:sldId id="292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8" r:id="rId28"/>
    <p:sldId id="286" r:id="rId29"/>
    <p:sldId id="287" r:id="rId30"/>
    <p:sldId id="289" r:id="rId31"/>
    <p:sldId id="294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2D1"/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7849" autoAdjust="0"/>
  </p:normalViewPr>
  <p:slideViewPr>
    <p:cSldViewPr snapToGrid="0">
      <p:cViewPr varScale="1">
        <p:scale>
          <a:sx n="86" d="100"/>
          <a:sy n="86" d="100"/>
        </p:scale>
        <p:origin x="23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8.9.2016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8.9.2016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0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zadost-o-platbu-1" TargetMode="External"/><Relationship Id="rId2" Type="http://schemas.openxmlformats.org/officeDocument/2006/relationships/hyperlink" Target="https://www.esfcr.cz/pokyny-k-vyplneni-zpravy-o-realizaci-zadosti-o-platbu-a-zadosti-o-zmenu-op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9" y="2808581"/>
            <a:ext cx="7638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 v ISKP</a:t>
            </a:r>
          </a:p>
          <a:p>
            <a:pPr algn="ctr"/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</a:t>
            </a:r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září 2016</a:t>
            </a:r>
            <a:endParaRPr lang="cs-CZ" sz="28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b="24850"/>
          <a:stretch/>
        </p:blipFill>
        <p:spPr bwMode="auto">
          <a:xfrm>
            <a:off x="0" y="0"/>
            <a:ext cx="9144000" cy="2358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842" y="869795"/>
            <a:ext cx="6624549" cy="48062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99" y="869796"/>
            <a:ext cx="2128443" cy="32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2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22228"/>
            <a:ext cx="8276556" cy="3373518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28650" y="833166"/>
            <a:ext cx="7886700" cy="400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Vložení příloh: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664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1727860" cy="3064919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59" y="1782366"/>
            <a:ext cx="7313872" cy="331601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389475" y="3440374"/>
            <a:ext cx="2668803" cy="161057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" name="Obdélník 2"/>
          <p:cNvSpPr/>
          <p:nvPr/>
        </p:nvSpPr>
        <p:spPr>
          <a:xfrm>
            <a:off x="1727859" y="4425838"/>
            <a:ext cx="2611495" cy="62510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8" name="Obdélník 7"/>
          <p:cNvSpPr/>
          <p:nvPr/>
        </p:nvSpPr>
        <p:spPr>
          <a:xfrm>
            <a:off x="3033606" y="3933105"/>
            <a:ext cx="1305748" cy="49273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4" name="TextovéPole 3"/>
          <p:cNvSpPr txBox="1"/>
          <p:nvPr/>
        </p:nvSpPr>
        <p:spPr>
          <a:xfrm>
            <a:off x="2477203" y="4798299"/>
            <a:ext cx="11557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b="1" dirty="0">
                <a:solidFill>
                  <a:srgbClr val="00B0F0"/>
                </a:solidFill>
              </a:rPr>
              <a:t>Nevyplňujte</a:t>
            </a:r>
          </a:p>
        </p:txBody>
      </p:sp>
    </p:spTree>
    <p:extLst>
      <p:ext uri="{BB962C8B-B14F-4D97-AF65-F5344CB8AC3E}">
        <p14:creationId xmlns:p14="http://schemas.microsoft.com/office/powerpoint/2010/main" val="34746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439" y="4341283"/>
            <a:ext cx="8527772" cy="14808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254" y="930436"/>
            <a:ext cx="6020474" cy="33101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853830" y="3406242"/>
            <a:ext cx="995321" cy="3944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6083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880" y="1729402"/>
            <a:ext cx="6443120" cy="27756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0" y="922879"/>
            <a:ext cx="23241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3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016"/>
            <a:ext cx="1714993" cy="12612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26" y="2125267"/>
            <a:ext cx="8035454" cy="355558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9351" y="864014"/>
            <a:ext cx="889375" cy="2629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4852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7631"/>
            <a:ext cx="1735931" cy="10007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31" y="1382317"/>
            <a:ext cx="6815138" cy="410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" y="969827"/>
            <a:ext cx="1784584" cy="12060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985" y="1482329"/>
            <a:ext cx="6943725" cy="40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1"/>
            <a:ext cx="2264569" cy="1478756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9793" y="1404349"/>
            <a:ext cx="7072502" cy="459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240" y="802394"/>
            <a:ext cx="4999121" cy="51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96" y="787138"/>
            <a:ext cx="7730304" cy="499496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66963" y="2863609"/>
            <a:ext cx="776037" cy="214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0388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" y="1029892"/>
            <a:ext cx="1731451" cy="10953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979" y="1642311"/>
            <a:ext cx="6985806" cy="43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94" y="876253"/>
            <a:ext cx="7498682" cy="2905969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706" y="3654623"/>
            <a:ext cx="8031644" cy="21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5531" y="4590873"/>
            <a:ext cx="3359819" cy="10821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45" y="801493"/>
            <a:ext cx="5494295" cy="35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748" y="936528"/>
            <a:ext cx="5024115" cy="47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4" y="695610"/>
            <a:ext cx="4515602" cy="5305140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5902" y="906517"/>
            <a:ext cx="3902931" cy="16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29" y="2809755"/>
            <a:ext cx="7786688" cy="11144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193" y="4537162"/>
            <a:ext cx="6186807" cy="968678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857250"/>
            <a:ext cx="6232890" cy="1668983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4688259" y="2279276"/>
            <a:ext cx="473384" cy="4939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8" name="Šipka dolů 7"/>
          <p:cNvSpPr/>
          <p:nvPr/>
        </p:nvSpPr>
        <p:spPr>
          <a:xfrm>
            <a:off x="7172155" y="3887670"/>
            <a:ext cx="473384" cy="4939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9" name="TextovéPole 8"/>
          <p:cNvSpPr txBox="1"/>
          <p:nvPr/>
        </p:nvSpPr>
        <p:spPr>
          <a:xfrm>
            <a:off x="1438359" y="917940"/>
            <a:ext cx="338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1. stav ŽoP po podepsání ŽoP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70728" y="2461746"/>
            <a:ext cx="2974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2. stav ZoR po podepsání ZoR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229438" y="4134484"/>
            <a:ext cx="2968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3. stav ŽoP po podepsání ZoR</a:t>
            </a:r>
          </a:p>
        </p:txBody>
      </p:sp>
      <p:sp>
        <p:nvSpPr>
          <p:cNvPr id="12" name="Šipka dolů 11"/>
          <p:cNvSpPr/>
          <p:nvPr/>
        </p:nvSpPr>
        <p:spPr>
          <a:xfrm rot="16200000">
            <a:off x="4780433" y="5466660"/>
            <a:ext cx="473384" cy="4939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Obdélník 12"/>
          <p:cNvSpPr/>
          <p:nvPr/>
        </p:nvSpPr>
        <p:spPr>
          <a:xfrm>
            <a:off x="5264081" y="5531261"/>
            <a:ext cx="273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4. ŽoP i ZoR předloženy ŘO</a:t>
            </a:r>
          </a:p>
        </p:txBody>
      </p:sp>
    </p:spTree>
    <p:extLst>
      <p:ext uri="{BB962C8B-B14F-4D97-AF65-F5344CB8AC3E}">
        <p14:creationId xmlns:p14="http://schemas.microsoft.com/office/powerpoint/2010/main" val="2641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700" b="1" dirty="0"/>
              <a:t>Shrnutí</a:t>
            </a:r>
            <a:endParaRPr lang="cs-CZ" sz="27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Vaše dotazy?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 případě technických problémů kontaktujte interní depeší </a:t>
            </a:r>
            <a:r>
              <a:rPr lang="cs-CZ" dirty="0" smtClean="0"/>
              <a:t>adresu podpory:</a:t>
            </a:r>
          </a:p>
          <a:p>
            <a:pPr marL="0" indent="0">
              <a:buNone/>
            </a:pPr>
            <a:r>
              <a:rPr lang="cs-CZ" dirty="0" err="1" smtClean="0"/>
              <a:t>OPVVV_Žadatel_Technická</a:t>
            </a:r>
            <a:r>
              <a:rPr lang="cs-CZ" dirty="0" smtClean="0"/>
              <a:t> </a:t>
            </a:r>
            <a:r>
              <a:rPr lang="cs-CZ" dirty="0"/>
              <a:t>podpora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Děkuji za pozornost </a:t>
            </a:r>
          </a:p>
          <a:p>
            <a:pPr marL="0" indent="0">
              <a:buNone/>
            </a:pPr>
            <a:r>
              <a:rPr lang="cs-CZ" dirty="0"/>
              <a:t>Milan Vojtek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68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22" y="3429001"/>
            <a:ext cx="9019478" cy="245922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" y="857251"/>
            <a:ext cx="9172575" cy="21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95" y="934506"/>
            <a:ext cx="3650166" cy="437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115" y="857250"/>
            <a:ext cx="5016319" cy="50039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6661"/>
            <a:ext cx="2171700" cy="1443038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749269" y="3727900"/>
            <a:ext cx="1401945" cy="4309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8136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453" y="857250"/>
            <a:ext cx="5717832" cy="52579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9" y="960835"/>
            <a:ext cx="2436019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Postup pro import souboru </a:t>
            </a:r>
            <a:r>
              <a:rPr lang="cs-CZ" sz="3600" b="1" dirty="0" err="1"/>
              <a:t>xml</a:t>
            </a:r>
            <a:r>
              <a:rPr lang="cs-CZ" sz="3600" b="1" dirty="0"/>
              <a:t> do soupisky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Zpracovaný MPSV: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www.esfcr.cz/pokyny-k-vyplneni-zpravy-o-realizaci-zadosti-o-platbu-a-zadosti-o-zmenu-opz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Stránky MŠMT: 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www.msmt.cz/strukturalni-fondy-1/zadost-o-platbu-1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9607" y="762470"/>
            <a:ext cx="7886700" cy="898237"/>
          </a:xfrm>
        </p:spPr>
        <p:txBody>
          <a:bodyPr>
            <a:normAutofit/>
          </a:bodyPr>
          <a:lstStyle/>
          <a:p>
            <a:r>
              <a:rPr lang="cs-CZ" sz="3200" b="1" dirty="0"/>
              <a:t>Nástroj pro tvorbu </a:t>
            </a:r>
            <a:r>
              <a:rPr lang="cs-CZ" sz="3200" b="1" dirty="0" err="1"/>
              <a:t>xml</a:t>
            </a:r>
            <a:r>
              <a:rPr lang="cs-CZ" sz="3200" b="1" dirty="0"/>
              <a:t> souboru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607" y="1660707"/>
            <a:ext cx="8343182" cy="41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6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Nástroj pro tvorbu </a:t>
            </a:r>
            <a:r>
              <a:rPr lang="cs-CZ" sz="3200" b="1" dirty="0" err="1"/>
              <a:t>xml</a:t>
            </a:r>
            <a:r>
              <a:rPr lang="cs-CZ" sz="3200" b="1" dirty="0"/>
              <a:t> souboru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207" y="1690688"/>
            <a:ext cx="8114444" cy="40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87587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0104a4cd-1400-468e-be1b-c7aad71d7d5a">15OPMSMT0001-3-2079</_dlc_DocId>
    <_dlc_DocIdUrl xmlns="0104a4cd-1400-468e-be1b-c7aad71d7d5a">
      <Url>https://op.msmt.cz/_layouts/15/DocIdRedir.aspx?ID=15OPMSMT0001-3-2079</Url>
      <Description>15OPMSMT0001-3-2079</Description>
    </_dlc_DocIdUrl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836A6B-B9C0-4044-A2B1-4CDBD2A5CC87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0104a4cd-1400-468e-be1b-c7aad71d7d5a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4AE58BB8-52B8-4EC9-BEDB-6E9B1A02BE72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94</Words>
  <Application>Microsoft Office PowerPoint</Application>
  <PresentationFormat>Předvádění na obrazovce (4:3)</PresentationFormat>
  <Paragraphs>28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Calibri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Postup pro import souboru xml do soupisky </vt:lpstr>
      <vt:lpstr>Nástroj pro tvorbu xml souboru</vt:lpstr>
      <vt:lpstr>Nástroj pro tvorbu xml souboru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Vojtek Milan</cp:lastModifiedBy>
  <cp:revision>47</cp:revision>
  <dcterms:created xsi:type="dcterms:W3CDTF">2015-09-11T08:58:50Z</dcterms:created>
  <dcterms:modified xsi:type="dcterms:W3CDTF">2016-09-08T11:32:47Z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0x0101005BDCA75A58C97E438F3C819E8D8D88E5</vt:lpwstr>
  </property>
  <property fmtid="{D5CDD505-2E9C-101B-9397-08002B2CF9AE}" pid="3" name="_dlc_DocIdItemGuid">
    <vt:lpwstr>7ab20df0-6c74-4975-8126-124864ac5d90</vt:lpwstr>
  </property>
  <property fmtid="{D5CDD505-2E9C-101B-9397-08002B2CF9AE}" pid="4" name="Komentář">
    <vt:lpwstr>předepsané písmo Arial</vt:lpwstr>
  </property>
</Properties>
</file>